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66FFCC"/>
    <a:srgbClr val="FFFF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595" autoAdjust="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3EE01-4A7C-4D2F-AE4F-D43AE758C8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98313-7FD5-46C7-A367-AD32991EF6C8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42898" y="274638"/>
            <a:ext cx="8229600" cy="1143000"/>
          </a:xfrm>
        </p:spPr>
        <p:txBody>
          <a:bodyPr anchor="b" anchorCtr="0"/>
          <a:lstStyle/>
          <a:p>
            <a:r>
              <a:rPr lang="sv-SE" dirty="0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Fikonspråket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5753" y="1285860"/>
            <a:ext cx="8043890" cy="2286016"/>
          </a:xfrm>
          <a:noFill/>
        </p:spPr>
        <p:txBody>
          <a:bodyPr anchor="b" anchorCtr="0">
            <a:normAutofit lnSpcReduction="10000"/>
          </a:bodyPr>
          <a:lstStyle/>
          <a:p>
            <a:pPr marL="0" indent="0">
              <a:buNone/>
            </a:pPr>
            <a:r>
              <a:rPr lang="sv-SE" dirty="0"/>
              <a:t>Fikonspråket är ett hemligt språk. </a:t>
            </a:r>
            <a:endParaRPr lang="sv-SE" dirty="0" smtClean="0"/>
          </a:p>
          <a:p>
            <a:pPr marL="0" indent="0">
              <a:buNone/>
            </a:pPr>
            <a:r>
              <a:rPr lang="sv-SE" dirty="0" smtClean="0"/>
              <a:t>Du </a:t>
            </a:r>
            <a:r>
              <a:rPr lang="sv-SE" dirty="0"/>
              <a:t>talar det genom att dela ord efter den första betonade vokalen och sätta</a:t>
            </a:r>
            <a:r>
              <a:rPr lang="sv-S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fi-</a:t>
            </a:r>
            <a:r>
              <a:rPr lang="sv-S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dirty="0"/>
              <a:t>före den andra delen</a:t>
            </a:r>
            <a:r>
              <a:rPr lang="sv-SE" dirty="0" smtClean="0"/>
              <a:t>.</a:t>
            </a:r>
          </a:p>
          <a:p>
            <a:pPr marL="0" indent="0">
              <a:buNone/>
            </a:pPr>
            <a:r>
              <a:rPr lang="sv-SE" smtClean="0"/>
              <a:t>Sätt </a:t>
            </a:r>
            <a:r>
              <a:rPr lang="sv-SE" dirty="0"/>
              <a:t>resultatet först och sätta </a:t>
            </a:r>
            <a:r>
              <a:rPr lang="sv-S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-kon </a:t>
            </a:r>
            <a:r>
              <a:rPr lang="sv-SE" dirty="0"/>
              <a:t>efter den första delen. </a:t>
            </a:r>
          </a:p>
        </p:txBody>
      </p:sp>
      <p:pic>
        <p:nvPicPr>
          <p:cNvPr id="1029" name="Picture 5" descr="C:\Users\Ulrika Nilsson\AppData\Local\Microsoft\Windows\Temporary Internet Files\Content.IE5\4ETCI1M9\MPj02894780000[1]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64357" y="3929066"/>
            <a:ext cx="3436139" cy="22563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429124" y="3714752"/>
            <a:ext cx="4500594" cy="2786082"/>
          </a:xfrm>
          <a:noFill/>
        </p:spPr>
        <p:txBody>
          <a:bodyPr anchor="t" anchorCtr="0"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sv-SE" sz="2400" i="1" dirty="0">
                <a:solidFill>
                  <a:schemeClr val="accent5">
                    <a:lumMod val="50000"/>
                  </a:schemeClr>
                </a:solidFill>
              </a:rPr>
              <a:t>Farbror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 blir alltså </a:t>
            </a:r>
            <a:r>
              <a:rPr lang="sv-SE" sz="2400" i="1" dirty="0" err="1">
                <a:solidFill>
                  <a:schemeClr val="accent2">
                    <a:lumMod val="50000"/>
                  </a:schemeClr>
                </a:solidFill>
              </a:rPr>
              <a:t>firbror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v-SE" sz="2400" i="1" dirty="0" err="1" smtClean="0">
                <a:solidFill>
                  <a:schemeClr val="accent2">
                    <a:lumMod val="50000"/>
                  </a:schemeClr>
                </a:solidFill>
              </a:rPr>
              <a:t>fakon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sv-SE" sz="2400" i="1" dirty="0" smtClean="0">
                <a:solidFill>
                  <a:schemeClr val="accent4">
                    <a:lumMod val="75000"/>
                  </a:schemeClr>
                </a:solidFill>
              </a:rPr>
              <a:t>Kaffemuggar</a:t>
            </a: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blir </a:t>
            </a:r>
            <a:r>
              <a:rPr lang="sv-SE" sz="2400" i="1" dirty="0" err="1">
                <a:solidFill>
                  <a:schemeClr val="accent2">
                    <a:lumMod val="50000"/>
                  </a:schemeClr>
                </a:solidFill>
              </a:rPr>
              <a:t>fiffemuggar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v-SE" sz="2400" i="1" dirty="0" err="1">
                <a:solidFill>
                  <a:schemeClr val="accent2">
                    <a:lumMod val="50000"/>
                  </a:schemeClr>
                </a:solidFill>
              </a:rPr>
              <a:t>kakon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sv-SE" sz="24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sv-SE" sz="2400" i="1" dirty="0" smtClean="0">
                <a:solidFill>
                  <a:schemeClr val="accent2"/>
                </a:solidFill>
              </a:rPr>
              <a:t>Blåbär</a:t>
            </a: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> blir </a:t>
            </a:r>
            <a:r>
              <a:rPr lang="sv-SE" sz="2400" i="1" dirty="0" err="1" smtClean="0">
                <a:solidFill>
                  <a:schemeClr val="accent2">
                    <a:lumMod val="50000"/>
                  </a:schemeClr>
                </a:solidFill>
              </a:rPr>
              <a:t>fibär</a:t>
            </a: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> blåkon.</a:t>
            </a:r>
          </a:p>
          <a:p>
            <a:pPr marL="0" indent="0">
              <a:spcBef>
                <a:spcPts val="0"/>
              </a:spcBef>
              <a:buNone/>
            </a:pPr>
            <a:endParaRPr lang="sv-SE" sz="2400" i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>Förnamnet </a:t>
            </a:r>
            <a:r>
              <a:rPr lang="sv-SE" sz="2400" i="1" dirty="0">
                <a:solidFill>
                  <a:schemeClr val="accent3"/>
                </a:solidFill>
              </a:rPr>
              <a:t>Åsa</a:t>
            </a: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 blir Fisa </a:t>
            </a:r>
            <a:r>
              <a:rPr lang="sv-SE" sz="2400" i="1" dirty="0" err="1" smtClean="0">
                <a:solidFill>
                  <a:schemeClr val="accent2">
                    <a:lumMod val="50000"/>
                  </a:schemeClr>
                </a:solidFill>
              </a:rPr>
              <a:t>åkon</a:t>
            </a:r>
            <a:r>
              <a:rPr lang="sv-SE" sz="2400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sv-SE" sz="24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>
              <a:spcBef>
                <a:spcPts val="0"/>
              </a:spcBef>
              <a:buNone/>
            </a:pPr>
            <a:r>
              <a:rPr lang="sv-SE" sz="2400" i="1" dirty="0">
                <a:solidFill>
                  <a:schemeClr val="accent2">
                    <a:lumMod val="50000"/>
                  </a:schemeClr>
                </a:solidFill>
              </a:rPr>
              <a:t>Pröva själv!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Urbant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45</Words>
  <Application>Microsoft PowerPoint</Application>
  <PresentationFormat>Bildspel på skärmen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Fikonspråket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Fikonspråket</dc:title>
  <dc:creator>Gertrud Strake</dc:creator>
  <cp:lastModifiedBy>U Nilsson</cp:lastModifiedBy>
  <cp:revision>16</cp:revision>
  <dcterms:created xsi:type="dcterms:W3CDTF">2001-11-01T14:57:55Z</dcterms:created>
  <dcterms:modified xsi:type="dcterms:W3CDTF">2007-04-19T08:52:08Z</dcterms:modified>
</cp:coreProperties>
</file>